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BCCA2F-75FB-43A1-8773-B2138DA0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21" y="165162"/>
            <a:ext cx="4671368" cy="65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80CD42-4BA4-48DF-82E1-133AD929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F6FE560-DF4B-43DC-9F2B-D383E0B7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89237" y="-1466471"/>
            <a:ext cx="6818134" cy="9751077"/>
          </a:xfrm>
        </p:spPr>
      </p:pic>
    </p:spTree>
    <p:extLst>
      <p:ext uri="{BB962C8B-B14F-4D97-AF65-F5344CB8AC3E}">
        <p14:creationId xmlns:p14="http://schemas.microsoft.com/office/powerpoint/2010/main" val="205134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47F9C7-FD11-47D1-B0A9-AB07E7BA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9A6A760-6BA7-4FA9-AC9D-E8462B214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62078" y="-1403354"/>
            <a:ext cx="6773519" cy="9580227"/>
          </a:xfrm>
        </p:spPr>
      </p:pic>
    </p:spTree>
    <p:extLst>
      <p:ext uri="{BB962C8B-B14F-4D97-AF65-F5344CB8AC3E}">
        <p14:creationId xmlns:p14="http://schemas.microsoft.com/office/powerpoint/2010/main" val="142251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226E4-7964-47A6-A2C5-13D9ACCE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15CF39-B6A7-4AAC-B246-2AA50341E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08711" y="-1335518"/>
            <a:ext cx="6719221" cy="9524478"/>
          </a:xfrm>
        </p:spPr>
      </p:pic>
    </p:spTree>
    <p:extLst>
      <p:ext uri="{BB962C8B-B14F-4D97-AF65-F5344CB8AC3E}">
        <p14:creationId xmlns:p14="http://schemas.microsoft.com/office/powerpoint/2010/main" val="408669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6C2B70-57C4-42F0-A0EE-3BB82BBD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572681D-9436-42A9-BB6C-F4DA6A15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88888" y="-1426097"/>
            <a:ext cx="6691077" cy="9677494"/>
          </a:xfrm>
        </p:spPr>
      </p:pic>
    </p:spTree>
    <p:extLst>
      <p:ext uri="{BB962C8B-B14F-4D97-AF65-F5344CB8AC3E}">
        <p14:creationId xmlns:p14="http://schemas.microsoft.com/office/powerpoint/2010/main" val="210816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46B8E-41A8-4EAC-AD84-8C7800B7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EB86D07-CC1B-4A12-BCB1-E859C1CB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13822" y="-1292817"/>
            <a:ext cx="6714868" cy="9434723"/>
          </a:xfrm>
        </p:spPr>
      </p:pic>
    </p:spTree>
    <p:extLst>
      <p:ext uri="{BB962C8B-B14F-4D97-AF65-F5344CB8AC3E}">
        <p14:creationId xmlns:p14="http://schemas.microsoft.com/office/powerpoint/2010/main" val="292717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2720A0-0AE0-4FA7-9E5E-4196F382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B86C904-5144-4512-A6BD-A66BB8566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56886" y="-1490204"/>
            <a:ext cx="6776419" cy="9756825"/>
          </a:xfrm>
        </p:spPr>
      </p:pic>
    </p:spTree>
    <p:extLst>
      <p:ext uri="{BB962C8B-B14F-4D97-AF65-F5344CB8AC3E}">
        <p14:creationId xmlns:p14="http://schemas.microsoft.com/office/powerpoint/2010/main" val="334330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D5EBC-2E60-4E00-B76C-9BBE11AE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29409B6-D4FB-4D53-90C6-FFF95BFE5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22388" y="-1326073"/>
            <a:ext cx="6856934" cy="9509078"/>
          </a:xfrm>
        </p:spPr>
      </p:pic>
    </p:spTree>
    <p:extLst>
      <p:ext uri="{BB962C8B-B14F-4D97-AF65-F5344CB8AC3E}">
        <p14:creationId xmlns:p14="http://schemas.microsoft.com/office/powerpoint/2010/main" val="373683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4FBA9F-C2F5-45BF-A4C5-5DA8E682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1F7B2DB-152E-4BDD-88BD-0AFCB79EC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374152" y="-1296929"/>
            <a:ext cx="6747892" cy="9429369"/>
          </a:xfrm>
        </p:spPr>
      </p:pic>
    </p:spTree>
    <p:extLst>
      <p:ext uri="{BB962C8B-B14F-4D97-AF65-F5344CB8AC3E}">
        <p14:creationId xmlns:p14="http://schemas.microsoft.com/office/powerpoint/2010/main" val="230800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A40CFB-2687-4D5B-AB3A-6BBA0FE3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F13322C-BB3A-43B2-B7CB-58137B15C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93563" y="-1300615"/>
            <a:ext cx="6652470" cy="9471814"/>
          </a:xfrm>
        </p:spPr>
      </p:pic>
    </p:spTree>
    <p:extLst>
      <p:ext uri="{BB962C8B-B14F-4D97-AF65-F5344CB8AC3E}">
        <p14:creationId xmlns:p14="http://schemas.microsoft.com/office/powerpoint/2010/main" val="155909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03654-98C2-4765-934B-D66E6553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D9A6728-7FF1-4B15-B622-0C6683BA3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82735" y="-1371185"/>
            <a:ext cx="6785865" cy="9672505"/>
          </a:xfrm>
        </p:spPr>
      </p:pic>
    </p:spTree>
    <p:extLst>
      <p:ext uri="{BB962C8B-B14F-4D97-AF65-F5344CB8AC3E}">
        <p14:creationId xmlns:p14="http://schemas.microsoft.com/office/powerpoint/2010/main" val="196426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BBB727-9B46-48A6-9561-3DD5BAFA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739" y="184670"/>
            <a:ext cx="4364638" cy="64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3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417EB-4622-4020-8750-20EEFF9A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984E6D-E585-438F-942B-D063F6292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431913" y="-1223605"/>
            <a:ext cx="6639486" cy="9288028"/>
          </a:xfrm>
        </p:spPr>
      </p:pic>
    </p:spTree>
    <p:extLst>
      <p:ext uri="{BB962C8B-B14F-4D97-AF65-F5344CB8AC3E}">
        <p14:creationId xmlns:p14="http://schemas.microsoft.com/office/powerpoint/2010/main" val="189688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8FB52-F90D-43D5-A813-5773310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0CAD31E-45FE-4DC7-AEA8-4047B1D5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629821" y="-1012216"/>
            <a:ext cx="6801135" cy="8965454"/>
          </a:xfrm>
        </p:spPr>
      </p:pic>
    </p:spTree>
    <p:extLst>
      <p:ext uri="{BB962C8B-B14F-4D97-AF65-F5344CB8AC3E}">
        <p14:creationId xmlns:p14="http://schemas.microsoft.com/office/powerpoint/2010/main" val="315349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FE107A-110E-424F-95F3-BCF24B918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6"/>
          <a:stretch/>
        </p:blipFill>
        <p:spPr>
          <a:xfrm rot="16200000">
            <a:off x="1684486" y="-1210508"/>
            <a:ext cx="6765721" cy="92790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9EF329A-3800-445C-9E75-0DFABCB05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6"/>
          <a:stretch/>
        </p:blipFill>
        <p:spPr>
          <a:xfrm rot="16200000">
            <a:off x="1836886" y="-1058108"/>
            <a:ext cx="6765721" cy="92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81F96AC-37CA-471F-80C1-E56C4D5E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38390" y="-1373699"/>
            <a:ext cx="6648736" cy="96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B3D2F2-9383-45CF-9FD5-13F8F1DF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48329" y="-1394336"/>
            <a:ext cx="6654695" cy="96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B6DC-9FF5-4751-AB7F-27C13B6E0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3501F-F8B5-4B70-8B5A-0B365C2EB1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D9C5CA-06C9-4589-865F-43D1DE5F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83256" y="-1357269"/>
            <a:ext cx="6790519" cy="9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8CE756-83B0-4C56-B8D2-CD45E95B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5E1B7B2-05EA-4BE9-BEE8-87415069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59417" y="-1524469"/>
            <a:ext cx="6741361" cy="9906938"/>
          </a:xfrm>
        </p:spPr>
      </p:pic>
    </p:spTree>
    <p:extLst>
      <p:ext uri="{BB962C8B-B14F-4D97-AF65-F5344CB8AC3E}">
        <p14:creationId xmlns:p14="http://schemas.microsoft.com/office/powerpoint/2010/main" val="256743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11D8A8-2F1C-4253-BCCB-4FC07488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5BDD7E-8E74-4A28-A699-7261682EB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06781" y="-1229232"/>
            <a:ext cx="6696206" cy="9316464"/>
          </a:xfrm>
        </p:spPr>
      </p:pic>
    </p:spTree>
    <p:extLst>
      <p:ext uri="{BB962C8B-B14F-4D97-AF65-F5344CB8AC3E}">
        <p14:creationId xmlns:p14="http://schemas.microsoft.com/office/powerpoint/2010/main" val="356775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B0286-2DF4-4B10-BE37-7EDDE0A5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EE4BCBC-4B0D-4D36-9CAC-F838B9B2A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625717" y="-1381736"/>
            <a:ext cx="6749893" cy="9729578"/>
          </a:xfrm>
        </p:spPr>
      </p:pic>
    </p:spTree>
    <p:extLst>
      <p:ext uri="{BB962C8B-B14F-4D97-AF65-F5344CB8AC3E}">
        <p14:creationId xmlns:p14="http://schemas.microsoft.com/office/powerpoint/2010/main" val="145794262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0</Words>
  <Application>Microsoft Office PowerPoint</Application>
  <PresentationFormat>寬螢幕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微軟正黑體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2022-10-06T05:27:12Z</dcterms:created>
  <dcterms:modified xsi:type="dcterms:W3CDTF">2022-10-06T06:56:53Z</dcterms:modified>
</cp:coreProperties>
</file>